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менеджменту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571504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“ІНВЕСТИЦІЙНИЙ МЕНЕДЖМЕНТ”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2071702"/>
          </a:xfrm>
        </p:spPr>
        <p:txBody>
          <a:bodyPr anchor="t">
            <a:noAutofit/>
          </a:bodyPr>
          <a:lstStyle/>
          <a:p>
            <a:pPr lvl="1"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дисципліни 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формування у майбутніх спеціалістів глибоких теоретичних знань і практичних навиків щодо організації та управління інвестиційною діяльністю підприємства, а також інструментарієм, методикою розроблення інвестиційних стратегій розвитку підприємства та набуття практичних вмінь і навичок щодо методів оцінки інвестиційних проектів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643314"/>
            <a:ext cx="8229600" cy="2724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1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Завдання дисципліни:  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ознайомити студентів із системою сучасних методів управління інвестиційною діяльністю та інвестиційними інструментами; сформувати логіку прийняття управлінських рішень у галузі реального фінансування та знань з порядку підготовки реальних інвестиційних проєктів підприємства; будувати стратегії формування інвестиційного капіталу підприємства та управління ним; оцінювати та прогнозувати розвиток інвестиційного ринку.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571480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1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вивчення навчальної дисципліни є система організації та управління інвестиційною діяльністю підприємства.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857520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застосовувати знання у практичних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ситуаціях.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вчитися і оволодівати сучасними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знаннями з інвестиційного менеджменту.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до проведення досліджень на відповідному рівні.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визначати та описувати характеристики організації.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аналізувати результати діяльності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організації у сфері інвестиційного менеджменту, зіставляти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їх з факторами впливу зовнішнього та внутрішнього середовища.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визначати перспективи розвитку організації.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планувати діяльність організації та управляти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часом про розробці інвестиційних проєктів.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аналізувати й структурувати проблеми організації, формувати обґрунтовані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рішення з </a:t>
            </a: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розподілу інвестицій.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357562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1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результати навчання: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Демонструвати навички виявлення проблем та обґрунтування управлінських рішень у сфері інвестиційного менеджменту.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Описувати зміст функціональних сфер діяльності організації.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Виявляти навички пошуку, збирання та аналізу інформації, розрахунку показників для обґрунтування управлінських рішень з розподілу інвестиційних ресурсів.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Застосовувати методи інвестиційного менеджменту для забезпечення ефективності діяльності організації.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Оцінювати правові, соціальні та економічні наслідки функціонування організації.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Виконувати дослідження індивідуально та/або в групі під керівництвом лідера. </a:t>
            </a:r>
          </a:p>
          <a:p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571504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785794"/>
            <a:ext cx="7929618" cy="5643602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Сутність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менеджменту.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Управління внутрішніми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зовнішніми інвестиціями.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 інвестування.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об’єкти управління інвестиційною діяльністю.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Засади управління міжнародною інвестиційною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діяльністю.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Інвестори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міжнародному інвестиційному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ринку.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інвестиційною діяльністю міжнародних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корпорацій.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Фінансове забезпечення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інвестування.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проведення тендерних торгів в інвестиційній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Аукціони в інвестиційній діяльності.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інвестиційного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проекту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інвестиційного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бізнес-плану.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Фінансовий аналіз інвестиційного проекту.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оцінювання інвестиційних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проектів.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проектно-кошторисної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документації.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Фінансово-інвестиційний аналіз суб’єктів господарювання.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техніко-економічного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обґрунтування проекту.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Бюджетування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аналіз грошових потоків інвестиційного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інвестиційними ризиками.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ринку фінансових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фінансовими інвестиціями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Стратегічна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 ефективності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інвестиційного портфеля.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Рекомендована література: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Гриньова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В.М. Інвестиційний менеджмент: Навчальний посібник / В. М.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Гриньова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В. О.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Коюда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Т. І.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Лепейко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О. П.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Коюда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Ю. М. Великий. – Харків: ВД «ІНЖЕК», 2005. – 664 с.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Гуторов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О.І. Інвестиційний менеджмент: курс лекції / О.І.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Гуторов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нац.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аграр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ун-т. – Х.: ХНАУ, 2014. – 202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Пересада А.А. та ін. Інвестування: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Навч.-метод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посібник для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самост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вивч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дисц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К.: КНЕУ,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2001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Ю. 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Інвестиційний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менеджмент: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./ Ю 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− К.: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2007. − 431 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Майорова Т.В. Інвестиційна діяльність: Навчальний посібник. / Т.В. Майорова. – К.: «Центр навчальної літератури», 2004. – 376 с.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Федоренко В. 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Інвестиційний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менеджмент: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— 2-ге вид.,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допов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— К.: МАУП, 2001.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Черваньов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Д.М. Менеджмент інвестиційної діяльності підприємств: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К.: Знання-Прес, 2003. – 622 с.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570</Words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Мета дисципліни – формування у майбутніх спеціалістів глибоких теоретичних знань і практичних навиків щодо організації та управління інвестиційною діяльністю підприємства, а також інструментарієм, методикою розроблення інвестиційних стратегій розвитку підприємства та набуття практичних вмінь і навичок щодо методів оцінки інвестиційних проектів.</vt:lpstr>
      <vt:lpstr>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вчитися і оволодівати сучасними знаннями з інвестиційного менеджменту.  - Здатність до проведення досліджень на відповідному рівні.  - Здатність визначати та описувати характеристики організації.  - Здатність аналізувати результати діяльності організації у сфері інвестиційного менеджменту, зіставляти їх з факторами впливу зовнішнього та внутрішнього середовища.  - Здатність визначати перспективи розвитку організації.  - Здатність планувати діяльність організації та управляти часом про розробці інвестиційних проєктів.  - Здатність аналізувати й структурувати проблеми організації, формувати обґрунтовані рішення з розподілу інвестицій.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GARRY</dc:creator>
  <cp:lastModifiedBy>GARRY</cp:lastModifiedBy>
  <cp:revision>39</cp:revision>
  <dcterms:created xsi:type="dcterms:W3CDTF">2020-06-03T20:01:48Z</dcterms:created>
  <dcterms:modified xsi:type="dcterms:W3CDTF">2020-06-05T20:19:39Z</dcterms:modified>
</cp:coreProperties>
</file>